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861" r:id="rId2"/>
    <p:sldId id="1337" r:id="rId3"/>
    <p:sldId id="1339" r:id="rId4"/>
    <p:sldId id="1340" r:id="rId5"/>
  </p:sldIdLst>
  <p:sldSz cx="9144000" cy="5715000" type="screen16x10"/>
  <p:notesSz cx="6724650" cy="98663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ic Sans MS" panose="030F0902030302020204" pitchFamily="66" charset="0"/>
      <p:regular r:id="rId11"/>
    </p:embeddedFont>
  </p:embeddedFont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66"/>
    <a:srgbClr val="FF40FF"/>
    <a:srgbClr val="FF965E"/>
    <a:srgbClr val="78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8" autoAdjust="0"/>
    <p:restoredTop sz="88367" autoAdjust="0"/>
  </p:normalViewPr>
  <p:slideViewPr>
    <p:cSldViewPr>
      <p:cViewPr varScale="1">
        <p:scale>
          <a:sx n="125" d="100"/>
          <a:sy n="125" d="100"/>
        </p:scale>
        <p:origin x="192" y="3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11/24/23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3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Luke  9:51-62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433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51 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 days drew near for him to be taken up, he set his face to go to Jerusalem.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sent messengers ahead of him, who went and entered a village of the Samaritans, to make preparations for him.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the people did not receive him, because his face was set toward Jerusalem.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when his disciples James and John saw it, they said, “Lord, do you want us to tell fire to come down from heaven and consume them?”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he turned and rebuked them.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they went on to another village.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7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527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57 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they were going along the road, someone said to him, “I will follow you wherever you go.”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58 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Jesus said to him, “Foxes have holes, and birds of the air have nests, but the Son of Man has nowhere to lay his head.”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59 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another he said, “Follow me.”  But he said, “Lord, let me first go and bury my father.”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Jesus said to him, “Leave the dead to bury their own dead.  But as for you, go and proclaim the kingdom of God.”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61 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Yet another said, “I will follow you, Lord, but let me first say farewell to those at my home.”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62 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said to him, “No one who puts his hand to the plough and looks back is fit for the kingdom of God.”</a:t>
            </a:r>
            <a:r>
              <a:rPr lang="en-AU" sz="2800" dirty="0">
                <a:effectLst/>
              </a:rPr>
              <a:t>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3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0910813-6890-FE38-51F6-B7796EBC90EB}"/>
              </a:ext>
            </a:extLst>
          </p:cNvPr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 algn="ctr"/>
            <a:r>
              <a:rPr lang="en-A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what we truly believe.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99BC9-8C58-D458-2E7F-A5E7E9C0FAF1}"/>
              </a:ext>
            </a:extLst>
          </p:cNvPr>
          <p:cNvSpPr txBox="1"/>
          <p:nvPr/>
        </p:nvSpPr>
        <p:spPr>
          <a:xfrm>
            <a:off x="107504" y="416559"/>
            <a:ext cx="8724960" cy="64633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492375" indent="-2492375"/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Commitment-less faith:  Discipleship is “on our terms”.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choose how, where and when we might (or not) follow Him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DA914C1-3B66-67B5-27D5-8F61DBF8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728" y="1770076"/>
            <a:ext cx="432703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Son of Man has nowhere to lay his head</a:t>
            </a:r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8A52-FBDE-6916-A830-1D1C3F4BD35E}"/>
              </a:ext>
            </a:extLst>
          </p:cNvPr>
          <p:cNvSpPr txBox="1"/>
          <p:nvPr/>
        </p:nvSpPr>
        <p:spPr>
          <a:xfrm>
            <a:off x="107504" y="1382478"/>
            <a:ext cx="90075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old person is put to death and we are born again to a new life totally surrendered to Jesus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BCD8C-6342-97BF-F7A9-D64A82ABBCB4}"/>
              </a:ext>
            </a:extLst>
          </p:cNvPr>
          <p:cNvSpPr txBox="1"/>
          <p:nvPr/>
        </p:nvSpPr>
        <p:spPr>
          <a:xfrm>
            <a:off x="28942" y="1725494"/>
            <a:ext cx="35349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follow you wherever you go”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964DC-CA67-BB5B-BF36-036287137AA9}"/>
              </a:ext>
            </a:extLst>
          </p:cNvPr>
          <p:cNvSpPr txBox="1"/>
          <p:nvPr/>
        </p:nvSpPr>
        <p:spPr>
          <a:xfrm>
            <a:off x="107504" y="1062890"/>
            <a:ext cx="8231021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Discipleship  ––  Total Surrender to Jesus as our Lord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2FA9F-A0C7-F51F-D157-FD3D310466E0}"/>
              </a:ext>
            </a:extLst>
          </p:cNvPr>
          <p:cNvSpPr txBox="1"/>
          <p:nvPr/>
        </p:nvSpPr>
        <p:spPr>
          <a:xfrm>
            <a:off x="-22852" y="2380235"/>
            <a:ext cx="91897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Disciples of Jesus, the World is not our natural environment.(strangers;  aliens;  foreigners)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 of the Kingdom of Heaven are rejected in this world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16D67-FC84-946E-F3F7-22B49FB7AE86}"/>
              </a:ext>
            </a:extLst>
          </p:cNvPr>
          <p:cNvSpPr txBox="1"/>
          <p:nvPr/>
        </p:nvSpPr>
        <p:spPr>
          <a:xfrm>
            <a:off x="-7911" y="2082314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Rejection:  Jesus was homeless.  We may be too.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1C65F-C879-A193-0497-4EDF65FCEDAD}"/>
              </a:ext>
            </a:extLst>
          </p:cNvPr>
          <p:cNvSpPr txBox="1"/>
          <p:nvPr/>
        </p:nvSpPr>
        <p:spPr>
          <a:xfrm>
            <a:off x="10281" y="2947804"/>
            <a:ext cx="35349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me first bury my father”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43CB0A8-30F5-A737-0C2F-29435D5C2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602" y="2964394"/>
            <a:ext cx="503616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 the dead to bury their own dead.  </a:t>
            </a:r>
            <a:b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as for you, go and proclaim the Kingdom of God</a:t>
            </a:r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20108A-03E8-5993-E78A-D53DE91AB60C}"/>
              </a:ext>
            </a:extLst>
          </p:cNvPr>
          <p:cNvSpPr txBox="1"/>
          <p:nvPr/>
        </p:nvSpPr>
        <p:spPr>
          <a:xfrm>
            <a:off x="0" y="3465270"/>
            <a:ext cx="910430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call to follow Jesus is more important than the most noble of duties.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respond to Jesus when He denies our request, reveals where we’re really at with Jesus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 really our Lord?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Discipleship is not about incorporating Jesus into our own plans.  It is following His plan.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64AC4-A878-A5FE-0358-909C50AC0917}"/>
              </a:ext>
            </a:extLst>
          </p:cNvPr>
          <p:cNvSpPr txBox="1"/>
          <p:nvPr/>
        </p:nvSpPr>
        <p:spPr>
          <a:xfrm>
            <a:off x="23168" y="4533642"/>
            <a:ext cx="362561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follow, but let me say goodbye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27930ED-172E-5716-ACA2-68181084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704" y="4702090"/>
            <a:ext cx="429629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who puts his hand to the plough and looks back is fit for the  Kingdom of God</a:t>
            </a:r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72D58-C635-73AC-DBB2-E625AAE14A5E}"/>
              </a:ext>
            </a:extLst>
          </p:cNvPr>
          <p:cNvSpPr txBox="1"/>
          <p:nvPr/>
        </p:nvSpPr>
        <p:spPr>
          <a:xfrm>
            <a:off x="-22852" y="4781137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with our old life: immediate &amp; permanent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91A18-48F6-B48D-DD22-BB9DD52FC3D4}"/>
              </a:ext>
            </a:extLst>
          </p:cNvPr>
          <p:cNvSpPr txBox="1"/>
          <p:nvPr/>
        </p:nvSpPr>
        <p:spPr>
          <a:xfrm>
            <a:off x="-2532" y="5055457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 your eyes on Jesus and don’t turn back.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55B77-93EE-02AD-1766-757563176FBD}"/>
              </a:ext>
            </a:extLst>
          </p:cNvPr>
          <p:cNvSpPr txBox="1"/>
          <p:nvPr/>
        </p:nvSpPr>
        <p:spPr>
          <a:xfrm>
            <a:off x="0" y="5366762"/>
            <a:ext cx="9144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real </a:t>
            </a:r>
            <a:r>
              <a:rPr lang="en-A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Jesus:–    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 faith</a:t>
            </a:r>
            <a:r>
              <a:rPr lang="en-A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A 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commitment</a:t>
            </a:r>
            <a:r>
              <a:rPr lang="en-AU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Holy </a:t>
            </a:r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 holding us firm in Christ</a:t>
            </a:r>
          </a:p>
        </p:txBody>
      </p:sp>
    </p:spTree>
    <p:extLst>
      <p:ext uri="{BB962C8B-B14F-4D97-AF65-F5344CB8AC3E}">
        <p14:creationId xmlns:p14="http://schemas.microsoft.com/office/powerpoint/2010/main" val="10655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12" grpId="0" build="p" animBg="1"/>
      <p:bldP spid="5" grpId="0" animBg="1"/>
      <p:bldP spid="6" grpId="0" build="p"/>
      <p:bldP spid="9" grpId="0"/>
      <p:bldP spid="10" grpId="0" uiExpand="1" build="p"/>
      <p:bldP spid="11" grpId="0" uiExpand="1" build="p"/>
      <p:bldP spid="13" grpId="0" build="p"/>
      <p:bldP spid="14" grpId="0"/>
      <p:bldP spid="15" grpId="0" animBg="1"/>
      <p:bldP spid="16" grpId="0" build="p"/>
      <p:bldP spid="2" grpId="0"/>
      <p:bldP spid="3" grpId="0" animBg="1"/>
      <p:bldP spid="4" grpId="0" build="p"/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169172</TotalTime>
  <Words>569</Words>
  <Application>Microsoft Macintosh PowerPoint</Application>
  <PresentationFormat>On-screen Show (16:10)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Comic Sans MS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2576</cp:revision>
  <cp:lastPrinted>2023-11-16T02:18:14Z</cp:lastPrinted>
  <dcterms:created xsi:type="dcterms:W3CDTF">2016-11-04T06:28:01Z</dcterms:created>
  <dcterms:modified xsi:type="dcterms:W3CDTF">2023-11-24T05:41:30Z</dcterms:modified>
</cp:coreProperties>
</file>